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8"/>
  </p:notesMasterIdLst>
  <p:sldIdLst>
    <p:sldId id="259" r:id="rId2"/>
    <p:sldId id="367" r:id="rId3"/>
    <p:sldId id="345" r:id="rId4"/>
    <p:sldId id="265" r:id="rId5"/>
    <p:sldId id="368" r:id="rId6"/>
    <p:sldId id="369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3" autoAdjust="0"/>
    <p:restoredTop sz="96720" autoAdjust="0"/>
  </p:normalViewPr>
  <p:slideViewPr>
    <p:cSldViewPr>
      <p:cViewPr varScale="1">
        <p:scale>
          <a:sx n="72" d="100"/>
          <a:sy n="72" d="100"/>
        </p:scale>
        <p:origin x="141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94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7047" cy="340360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049695" name="日付プレースホルダ 2"/>
          <p:cNvSpPr>
            <a:spLocks noGrp="1"/>
          </p:cNvSpPr>
          <p:nvPr>
            <p:ph type="dt" idx="1"/>
          </p:nvPr>
        </p:nvSpPr>
        <p:spPr>
          <a:xfrm>
            <a:off x="5629992" y="0"/>
            <a:ext cx="4307047" cy="340360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AF2FC88F-0F15-4477-BC14-2C70A5F4DA2A}" type="datetimeFigureOut">
              <a:rPr kumimoji="1" lang="ja-JP" altLang="en-US" smtClean="0"/>
              <a:t>2020/8/28</a:t>
            </a:fld>
            <a:endParaRPr kumimoji="1" lang="ja-JP" altLang="en-US"/>
          </a:p>
        </p:txBody>
      </p:sp>
      <p:sp>
        <p:nvSpPr>
          <p:cNvPr id="1049696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1049697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93935" y="3233421"/>
            <a:ext cx="7951470" cy="3063240"/>
          </a:xfrm>
          <a:prstGeom prst="rect">
            <a:avLst/>
          </a:prstGeom>
        </p:spPr>
        <p:txBody>
          <a:bodyPr vert="horz" lIns="92236" tIns="46118" rIns="92236" bIns="46118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49698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6465659"/>
            <a:ext cx="4307047" cy="340360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049699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629992" y="6465659"/>
            <a:ext cx="4307047" cy="340360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8948FB18-9276-4C6E-9759-1612BCB055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04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723793" indent="-277027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112912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558076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2003241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464419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925596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386774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847951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defTabSz="922355">
              <a:defRPr/>
            </a:pPr>
            <a:fld id="{7660DA1B-41FC-49BC-A50E-84FF0633BEA5}" type="slidenum">
              <a:rPr lang="ja-JP" altLang="en-US" sz="1300">
                <a:solidFill>
                  <a:prstClr val="black"/>
                </a:solidFill>
              </a:rPr>
              <a:pPr defTabSz="922355">
                <a:defRPr/>
              </a:pPr>
              <a:t>2</a:t>
            </a:fld>
            <a:endParaRPr lang="ja-JP" altLang="en-US" sz="13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69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723793" indent="-277027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112912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558076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2003241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464419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925596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386774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847951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defTabSz="922355">
              <a:defRPr/>
            </a:pPr>
            <a:fld id="{7660DA1B-41FC-49BC-A50E-84FF0633BEA5}" type="slidenum">
              <a:rPr lang="ja-JP" altLang="en-US" sz="1300">
                <a:solidFill>
                  <a:prstClr val="black"/>
                </a:solidFill>
              </a:rPr>
              <a:pPr defTabSz="922355">
                <a:defRPr/>
              </a:pPr>
              <a:t>3</a:t>
            </a:fld>
            <a:endParaRPr lang="ja-JP" altLang="en-US" sz="13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149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723793" indent="-277027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112912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558076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2003241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464419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925596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386774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847951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defTabSz="922355">
              <a:defRPr/>
            </a:pPr>
            <a:fld id="{7660DA1B-41FC-49BC-A50E-84FF0633BEA5}" type="slidenum">
              <a:rPr lang="ja-JP" altLang="en-US" sz="1300">
                <a:solidFill>
                  <a:prstClr val="black"/>
                </a:solidFill>
              </a:rPr>
              <a:pPr defTabSz="922355">
                <a:defRPr/>
              </a:pPr>
              <a:t>4</a:t>
            </a:fld>
            <a:endParaRPr lang="ja-JP" altLang="en-US" sz="13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662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723793" indent="-277027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112912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558076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2003241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464419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925596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386774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847951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defTabSz="922355">
              <a:defRPr/>
            </a:pPr>
            <a:fld id="{7660DA1B-41FC-49BC-A50E-84FF0633BEA5}" type="slidenum">
              <a:rPr lang="ja-JP" altLang="en-US" sz="1300">
                <a:solidFill>
                  <a:prstClr val="black"/>
                </a:solidFill>
              </a:rPr>
              <a:pPr defTabSz="922355">
                <a:defRPr/>
              </a:pPr>
              <a:t>5</a:t>
            </a:fld>
            <a:endParaRPr lang="ja-JP" altLang="en-US" sz="13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393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723793" indent="-277027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112912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558076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2003241" indent="-222583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464419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925596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386774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847951" indent="-22258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defTabSz="922355">
              <a:defRPr/>
            </a:pPr>
            <a:fld id="{7660DA1B-41FC-49BC-A50E-84FF0633BEA5}" type="slidenum">
              <a:rPr lang="ja-JP" altLang="en-US" sz="1300">
                <a:solidFill>
                  <a:prstClr val="black"/>
                </a:solidFill>
              </a:rPr>
              <a:pPr defTabSz="922355">
                <a:defRPr/>
              </a:pPr>
              <a:t>6</a:t>
            </a:fld>
            <a:endParaRPr lang="ja-JP" altLang="en-US" sz="13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30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C:\Users\imai.CHIERU-DC\Desktop\ppt.jpg"/>
          <p:cNvPicPr>
            <a:picLocks noChangeAspect="1" noChangeArrowheads="1"/>
          </p:cNvPicPr>
          <p:nvPr/>
        </p:nvPicPr>
        <p:blipFill>
          <a:blip r:embed="rId2"/>
          <a:srcRect t="553"/>
          <a:stretch>
            <a:fillRect/>
          </a:stretch>
        </p:blipFill>
        <p:spPr bwMode="auto">
          <a:xfrm>
            <a:off x="0" y="428604"/>
            <a:ext cx="9144000" cy="6429420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933700" y="5638800"/>
            <a:ext cx="3276600" cy="274638"/>
          </a:xfrm>
          <a:prstGeom prst="rect">
            <a:avLst/>
          </a:prstGeom>
          <a:noFill/>
          <a:ln w="28575">
            <a:noFill/>
            <a:miter lim="800000"/>
          </a:ln>
          <a:effectLst>
            <a:outerShdw dist="107763" dir="13500000" algn="ctr" rotWithShape="0">
              <a:schemeClr val="bg2"/>
            </a:outerShdw>
          </a:effectLst>
        </p:spPr>
        <p:txBody>
          <a:bodyPr>
            <a:spAutoFit/>
          </a:bodyPr>
          <a:lstStyle>
            <a:defPPr>
              <a:defRPr lang="ja-JP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ja-JP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/>
              <a:cs typeface="+mn-cs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58888" y="3179767"/>
            <a:ext cx="6624637" cy="963613"/>
          </a:xfrm>
        </p:spPr>
        <p:txBody>
          <a:bodyPr/>
          <a:lstStyle>
            <a:lvl1pPr algn="ctr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295400" y="5410200"/>
            <a:ext cx="6553200" cy="10668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97914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408982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1606362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53200" y="304800"/>
            <a:ext cx="2133600" cy="582136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2484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3687174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2"/>
          <p:cNvSpPr>
            <a:spLocks noGrp="1"/>
          </p:cNvSpPr>
          <p:nvPr>
            <p:ph idx="1"/>
          </p:nvPr>
        </p:nvSpPr>
        <p:spPr bwMode="auto">
          <a:xfrm>
            <a:off x="762000" y="879475"/>
            <a:ext cx="7602538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本文はここから</a:t>
            </a:r>
            <a:r>
              <a:rPr lang="en-US" altLang="ja-JP"/>
              <a:t>START</a:t>
            </a:r>
            <a:r>
              <a:rPr lang="ja-JP" altLang="en-US"/>
              <a:t>　和</a:t>
            </a:r>
            <a:r>
              <a:rPr lang="en-US" altLang="ja-JP"/>
              <a:t>16pt</a:t>
            </a:r>
            <a:r>
              <a:rPr lang="ja-JP" altLang="en-US"/>
              <a:t>　英</a:t>
            </a:r>
            <a:r>
              <a:rPr lang="en-US" altLang="ja-JP"/>
              <a:t>17pt</a:t>
            </a:r>
          </a:p>
          <a:p>
            <a:pPr lvl="1"/>
            <a:r>
              <a:rPr lang="ja-JP" altLang="en-US"/>
              <a:t>キャプションなど</a:t>
            </a:r>
            <a:r>
              <a:rPr lang="en-US" altLang="ja-JP"/>
              <a:t>small size</a:t>
            </a:r>
            <a:r>
              <a:rPr lang="ja-JP" altLang="en-US"/>
              <a:t>のテキスト　和</a:t>
            </a:r>
            <a:r>
              <a:rPr lang="en-US" altLang="ja-JP"/>
              <a:t>12pt</a:t>
            </a:r>
            <a:r>
              <a:rPr lang="ja-JP" altLang="en-US"/>
              <a:t>　英</a:t>
            </a:r>
            <a:r>
              <a:rPr lang="en-US" altLang="ja-JP"/>
              <a:t>13pt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タイトル プレースホルダー 1"/>
          <p:cNvSpPr>
            <a:spLocks noGrp="1"/>
          </p:cNvSpPr>
          <p:nvPr>
            <p:ph type="title"/>
          </p:nvPr>
        </p:nvSpPr>
        <p:spPr bwMode="ltGray">
          <a:xfrm>
            <a:off x="779463" y="33338"/>
            <a:ext cx="67437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スライドタイトル </a:t>
            </a:r>
            <a:r>
              <a:rPr lang="en-US" altLang="ja-JP" noProof="1"/>
              <a:t>TITLE 2012</a:t>
            </a:r>
            <a:r>
              <a:rPr lang="ja-JP" altLang="en-US"/>
              <a:t>　和</a:t>
            </a:r>
            <a:r>
              <a:rPr lang="en-US" altLang="ja-JP" noProof="1"/>
              <a:t>20pt  </a:t>
            </a:r>
            <a:r>
              <a:rPr lang="ja-JP" altLang="en-US"/>
              <a:t>英</a:t>
            </a:r>
            <a:r>
              <a:rPr lang="en-US" altLang="ja-JP" noProof="1"/>
              <a:t>22pt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267347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2"/>
          <p:cNvSpPr>
            <a:spLocks noGrp="1"/>
          </p:cNvSpPr>
          <p:nvPr>
            <p:ph idx="1"/>
          </p:nvPr>
        </p:nvSpPr>
        <p:spPr bwMode="auto">
          <a:xfrm>
            <a:off x="762000" y="879475"/>
            <a:ext cx="7602538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本文はここから</a:t>
            </a:r>
            <a:r>
              <a:rPr lang="en-US" altLang="ja-JP"/>
              <a:t>START</a:t>
            </a:r>
            <a:r>
              <a:rPr lang="ja-JP" altLang="en-US"/>
              <a:t>　和</a:t>
            </a:r>
            <a:r>
              <a:rPr lang="en-US" altLang="ja-JP"/>
              <a:t>16pt</a:t>
            </a:r>
            <a:r>
              <a:rPr lang="ja-JP" altLang="en-US"/>
              <a:t>　英</a:t>
            </a:r>
            <a:r>
              <a:rPr lang="en-US" altLang="ja-JP"/>
              <a:t>17pt</a:t>
            </a:r>
          </a:p>
          <a:p>
            <a:pPr lvl="1"/>
            <a:r>
              <a:rPr lang="ja-JP" altLang="en-US"/>
              <a:t>キャプションなど</a:t>
            </a:r>
            <a:r>
              <a:rPr lang="en-US" altLang="ja-JP"/>
              <a:t>small size</a:t>
            </a:r>
            <a:r>
              <a:rPr lang="ja-JP" altLang="en-US"/>
              <a:t>のテキスト　和</a:t>
            </a:r>
            <a:r>
              <a:rPr lang="en-US" altLang="ja-JP"/>
              <a:t>12pt</a:t>
            </a:r>
            <a:r>
              <a:rPr lang="ja-JP" altLang="en-US"/>
              <a:t>　英</a:t>
            </a:r>
            <a:r>
              <a:rPr lang="en-US" altLang="ja-JP"/>
              <a:t>13pt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タイトル プレースホルダー 1"/>
          <p:cNvSpPr>
            <a:spLocks noGrp="1"/>
          </p:cNvSpPr>
          <p:nvPr>
            <p:ph type="title"/>
          </p:nvPr>
        </p:nvSpPr>
        <p:spPr bwMode="ltGray">
          <a:xfrm>
            <a:off x="779463" y="33338"/>
            <a:ext cx="67437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スライドタイトル </a:t>
            </a:r>
            <a:r>
              <a:rPr lang="en-US" altLang="ja-JP" noProof="1"/>
              <a:t>TITLE 2012</a:t>
            </a:r>
            <a:r>
              <a:rPr lang="ja-JP" altLang="en-US"/>
              <a:t>　和</a:t>
            </a:r>
            <a:r>
              <a:rPr lang="en-US" altLang="ja-JP" noProof="1"/>
              <a:t>20pt  </a:t>
            </a:r>
            <a:r>
              <a:rPr lang="ja-JP" altLang="en-US"/>
              <a:t>英</a:t>
            </a:r>
            <a:r>
              <a:rPr lang="en-US" altLang="ja-JP" noProof="1"/>
              <a:t>22pt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9790890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2"/>
          <p:cNvSpPr>
            <a:spLocks noGrp="1"/>
          </p:cNvSpPr>
          <p:nvPr>
            <p:ph idx="1"/>
          </p:nvPr>
        </p:nvSpPr>
        <p:spPr bwMode="auto">
          <a:xfrm>
            <a:off x="762000" y="879475"/>
            <a:ext cx="7602538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本文はここから</a:t>
            </a:r>
            <a:r>
              <a:rPr lang="en-US" altLang="ja-JP"/>
              <a:t>START</a:t>
            </a:r>
            <a:r>
              <a:rPr lang="ja-JP" altLang="en-US"/>
              <a:t>　和</a:t>
            </a:r>
            <a:r>
              <a:rPr lang="en-US" altLang="ja-JP"/>
              <a:t>16pt</a:t>
            </a:r>
            <a:r>
              <a:rPr lang="ja-JP" altLang="en-US"/>
              <a:t>　英</a:t>
            </a:r>
            <a:r>
              <a:rPr lang="en-US" altLang="ja-JP"/>
              <a:t>17pt</a:t>
            </a:r>
          </a:p>
          <a:p>
            <a:pPr lvl="1"/>
            <a:r>
              <a:rPr lang="ja-JP" altLang="en-US"/>
              <a:t>キャプションなど</a:t>
            </a:r>
            <a:r>
              <a:rPr lang="en-US" altLang="ja-JP"/>
              <a:t>small size</a:t>
            </a:r>
            <a:r>
              <a:rPr lang="ja-JP" altLang="en-US"/>
              <a:t>のテキスト　和</a:t>
            </a:r>
            <a:r>
              <a:rPr lang="en-US" altLang="ja-JP"/>
              <a:t>12pt</a:t>
            </a:r>
            <a:r>
              <a:rPr lang="ja-JP" altLang="en-US"/>
              <a:t>　英</a:t>
            </a:r>
            <a:r>
              <a:rPr lang="en-US" altLang="ja-JP"/>
              <a:t>13pt</a:t>
            </a:r>
            <a:endParaRPr lang="ja-JP" altLang="en-US"/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タイトル プレースホルダー 1"/>
          <p:cNvSpPr>
            <a:spLocks noGrp="1"/>
          </p:cNvSpPr>
          <p:nvPr>
            <p:ph type="title"/>
          </p:nvPr>
        </p:nvSpPr>
        <p:spPr bwMode="ltGray">
          <a:xfrm>
            <a:off x="779463" y="33338"/>
            <a:ext cx="67437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スライドタイトル </a:t>
            </a:r>
            <a:r>
              <a:rPr lang="en-US" altLang="ja-JP" noProof="1"/>
              <a:t>TITLE 2012</a:t>
            </a:r>
            <a:r>
              <a:rPr lang="ja-JP" altLang="en-US"/>
              <a:t>　和</a:t>
            </a:r>
            <a:r>
              <a:rPr lang="en-US" altLang="ja-JP" noProof="1"/>
              <a:t>20pt  </a:t>
            </a:r>
            <a:r>
              <a:rPr lang="ja-JP" altLang="en-US"/>
              <a:t>英</a:t>
            </a:r>
            <a:r>
              <a:rPr lang="en-US" altLang="ja-JP" noProof="1"/>
              <a:t>22pt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683160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09135" y="6592893"/>
            <a:ext cx="552450" cy="23812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r" defTabSz="914400" rtl="0" eaLnBrk="1" fontAlgn="auto" latinLnBrk="0" hangingPunct="1">
              <a:spcBef>
                <a:spcPct val="0"/>
              </a:spcBef>
              <a:spcAft>
                <a:spcPct val="0"/>
              </a:spcAft>
              <a:defRPr kumimoji="0" sz="1200" ker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EE3D03C-4257-4CE3-A5F0-5B4D66C124C8}" type="slidenum">
              <a:rPr kumimoji="0" lang="en-US" altLang="ja-JP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altLang="ja-JP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608127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52425" y="786384"/>
            <a:ext cx="8385048" cy="5010912"/>
          </a:xfrm>
          <a:prstGeom prst="rect">
            <a:avLst/>
          </a:prstGeom>
        </p:spPr>
        <p:txBody>
          <a:bodyPr/>
          <a:lstStyle>
            <a:lvl1pPr marL="233363" indent="-233363">
              <a:buSzPct val="115000"/>
              <a:buFont typeface="Wingdings" pitchFamily="2" charset="2"/>
              <a:buChar char="§"/>
              <a:defRPr/>
            </a:lvl1pPr>
            <a:lvl2pPr>
              <a:buSzPct val="110000"/>
              <a:buFont typeface="Arial" pitchFamily="34" charset="0"/>
              <a:buChar char="•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110000"/>
              <a:buFont typeface="Arial" pitchFamily="34" charset="0"/>
              <a:buChar char="•"/>
              <a:defRPr/>
            </a:lvl4pPr>
            <a:lvl5pPr>
              <a:buSzPct val="11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2962418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05800" y="6883401"/>
            <a:ext cx="838200" cy="133350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00260" y="6464301"/>
            <a:ext cx="338138" cy="149224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EA6D8CF-3CDE-4807-BCD2-C9F2B831AAA5}" type="slidenum">
              <a:rPr kumimoji="1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1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/>
              <a:cs typeface="+mn-cs"/>
            </a:endParaRP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19200"/>
            <a:ext cx="8229600" cy="30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spcBef>
                <a:spcPct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Bef>
                <a:spcPct val="0"/>
              </a:spcBef>
              <a:buNone/>
              <a:defRPr sz="2000">
                <a:solidFill>
                  <a:schemeClr val="accent4"/>
                </a:solidFill>
              </a:defRPr>
            </a:lvl2pPr>
            <a:lvl3pPr marL="0" indent="0">
              <a:lnSpc>
                <a:spcPct val="90000"/>
              </a:lnSpc>
              <a:spcBef>
                <a:spcPct val="0"/>
              </a:spcBef>
              <a:buNone/>
              <a:defRPr sz="2000">
                <a:solidFill>
                  <a:schemeClr val="accent4"/>
                </a:solidFill>
              </a:defRPr>
            </a:lvl3pPr>
            <a:lvl4pPr marL="0" indent="0">
              <a:lnSpc>
                <a:spcPct val="90000"/>
              </a:lnSpc>
              <a:spcBef>
                <a:spcPct val="0"/>
              </a:spcBef>
              <a:buNone/>
              <a:defRPr sz="2000">
                <a:solidFill>
                  <a:schemeClr val="accent4"/>
                </a:solidFill>
              </a:defRPr>
            </a:lvl4pPr>
            <a:lvl5pPr marL="0" indent="0">
              <a:lnSpc>
                <a:spcPct val="90000"/>
              </a:lnSpc>
              <a:spcBef>
                <a:spcPct val="0"/>
              </a:spcBef>
              <a:buNone/>
              <a:defRPr sz="2000">
                <a:solidFill>
                  <a:schemeClr val="accent4"/>
                </a:solidFill>
              </a:defRPr>
            </a:lvl5pPr>
            <a:lvl6pPr marL="0" indent="0">
              <a:lnSpc>
                <a:spcPct val="90000"/>
              </a:lnSpc>
              <a:spcBef>
                <a:spcPct val="0"/>
              </a:spcBef>
              <a:buNone/>
              <a:defRPr sz="2000">
                <a:solidFill>
                  <a:schemeClr val="accent4"/>
                </a:solidFill>
              </a:defRPr>
            </a:lvl6pPr>
            <a:lvl7pPr marL="0" indent="0">
              <a:lnSpc>
                <a:spcPct val="90000"/>
              </a:lnSpc>
              <a:spcBef>
                <a:spcPct val="0"/>
              </a:spcBef>
              <a:buNone/>
              <a:defRPr sz="2000">
                <a:solidFill>
                  <a:schemeClr val="accent4"/>
                </a:solidFill>
              </a:defRPr>
            </a:lvl7pPr>
            <a:lvl8pPr marL="0" indent="0">
              <a:lnSpc>
                <a:spcPct val="90000"/>
              </a:lnSpc>
              <a:spcBef>
                <a:spcPct val="0"/>
              </a:spcBef>
              <a:buNone/>
              <a:defRPr sz="2000">
                <a:solidFill>
                  <a:schemeClr val="accent4"/>
                </a:solidFill>
              </a:defRPr>
            </a:lvl8pPr>
            <a:lvl9pPr marL="0" indent="0">
              <a:lnSpc>
                <a:spcPct val="90000"/>
              </a:lnSpc>
              <a:spcBef>
                <a:spcPct val="0"/>
              </a:spcBef>
              <a:buNone/>
              <a:defRPr sz="2000">
                <a:solidFill>
                  <a:schemeClr val="accent4"/>
                </a:solidFill>
              </a:defRPr>
            </a:lvl9pPr>
          </a:lstStyle>
          <a:p>
            <a:pPr lvl="0"/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89650278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Quote">
    <p:bg bwMode="ltGray"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/>
          <p:cNvSpPr>
            <a:spLocks noGrp="1"/>
          </p:cNvSpPr>
          <p:nvPr>
            <p:ph type="body" idx="10" hasCustomPrompt="1"/>
          </p:nvPr>
        </p:nvSpPr>
        <p:spPr>
          <a:xfrm>
            <a:off x="685798" y="2593231"/>
            <a:ext cx="3609977" cy="5334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None/>
              <a:defRPr sz="1600">
                <a:solidFill>
                  <a:schemeClr val="accent1"/>
                </a:solidFill>
              </a:defRPr>
            </a:lvl1pPr>
            <a:lvl2pPr marL="0" indent="0">
              <a:spcBef>
                <a:spcPct val="0"/>
              </a:spcBef>
              <a:buNone/>
              <a:defRPr sz="1600">
                <a:solidFill>
                  <a:schemeClr val="accent1"/>
                </a:solidFill>
              </a:defRPr>
            </a:lvl2pPr>
            <a:lvl3pPr marL="0" indent="0">
              <a:spcBef>
                <a:spcPct val="0"/>
              </a:spcBef>
              <a:buNone/>
              <a:defRPr sz="1600">
                <a:solidFill>
                  <a:schemeClr val="accent1"/>
                </a:solidFill>
              </a:defRPr>
            </a:lvl3pPr>
            <a:lvl4pPr marL="0" indent="0">
              <a:spcBef>
                <a:spcPct val="0"/>
              </a:spcBef>
              <a:buNone/>
              <a:defRPr sz="1600">
                <a:solidFill>
                  <a:schemeClr val="accent1"/>
                </a:solidFill>
              </a:defRPr>
            </a:lvl4pPr>
            <a:lvl5pPr marL="0" indent="0">
              <a:spcBef>
                <a:spcPct val="0"/>
              </a:spcBef>
              <a:buNone/>
              <a:defRPr sz="1600">
                <a:solidFill>
                  <a:schemeClr val="accent1"/>
                </a:solidFill>
              </a:defRPr>
            </a:lvl5pPr>
            <a:lvl6pPr marL="0" indent="0">
              <a:spcBef>
                <a:spcPct val="0"/>
              </a:spcBef>
              <a:buNone/>
              <a:defRPr sz="1600">
                <a:solidFill>
                  <a:schemeClr val="accent1"/>
                </a:solidFill>
              </a:defRPr>
            </a:lvl6pPr>
            <a:lvl7pPr marL="0" indent="0">
              <a:spcBef>
                <a:spcPct val="0"/>
              </a:spcBef>
              <a:buNone/>
              <a:defRPr sz="1600">
                <a:solidFill>
                  <a:schemeClr val="accent1"/>
                </a:solidFill>
              </a:defRPr>
            </a:lvl7pPr>
            <a:lvl8pPr marL="0" indent="0">
              <a:spcBef>
                <a:spcPct val="0"/>
              </a:spcBef>
              <a:buNone/>
              <a:defRPr sz="1600">
                <a:solidFill>
                  <a:schemeClr val="accent1"/>
                </a:solidFill>
              </a:defRPr>
            </a:lvl8pPr>
            <a:lvl9pPr marL="0" indent="0">
              <a:spcBef>
                <a:spcPct val="0"/>
              </a:spcBef>
              <a:buNone/>
              <a:defRPr sz="16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Click to add Name, Title, Company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32460" y="457200"/>
            <a:ext cx="3657600" cy="2011680"/>
          </a:xfrm>
          <a:prstGeom prst="rect">
            <a:avLst/>
          </a:prstGeom>
        </p:spPr>
        <p:txBody>
          <a:bodyPr/>
          <a:lstStyle>
            <a:lvl1pPr marL="58738" indent="-55563">
              <a:lnSpc>
                <a:spcPct val="100000"/>
              </a:lnSpc>
              <a:spcBef>
                <a:spcPct val="0"/>
              </a:spcBef>
              <a:buNone/>
              <a:defRPr sz="2200">
                <a:solidFill>
                  <a:schemeClr val="accent3">
                    <a:lumMod val="50000"/>
                  </a:schemeClr>
                </a:solidFill>
              </a:defRPr>
            </a:lvl1pPr>
            <a:lvl2pPr marL="3175" indent="0">
              <a:lnSpc>
                <a:spcPct val="100000"/>
              </a:lnSpc>
              <a:spcBef>
                <a:spcPct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 marL="3175" indent="0">
              <a:lnSpc>
                <a:spcPct val="100000"/>
              </a:lnSpc>
              <a:spcBef>
                <a:spcPct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3pPr>
            <a:lvl4pPr marL="3175" indent="0">
              <a:lnSpc>
                <a:spcPct val="100000"/>
              </a:lnSpc>
              <a:spcBef>
                <a:spcPct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4pPr>
            <a:lvl5pPr marL="3175" indent="0">
              <a:lnSpc>
                <a:spcPct val="100000"/>
              </a:lnSpc>
              <a:spcBef>
                <a:spcPct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5pPr>
            <a:lvl6pPr marL="3175" indent="0">
              <a:lnSpc>
                <a:spcPct val="100000"/>
              </a:lnSpc>
              <a:spcBef>
                <a:spcPct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6pPr>
            <a:lvl7pPr marL="3175" indent="0">
              <a:lnSpc>
                <a:spcPct val="100000"/>
              </a:lnSpc>
              <a:spcBef>
                <a:spcPct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7pPr>
            <a:lvl8pPr marL="3175" indent="0">
              <a:lnSpc>
                <a:spcPct val="100000"/>
              </a:lnSpc>
              <a:spcBef>
                <a:spcPct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8pPr>
            <a:lvl9pPr marL="3175" indent="0">
              <a:lnSpc>
                <a:spcPct val="100000"/>
              </a:lnSpc>
              <a:spcBef>
                <a:spcPct val="0"/>
              </a:spcBef>
              <a:buNone/>
              <a:defRPr sz="2200">
                <a:solidFill>
                  <a:schemeClr val="accent1">
                    <a:lumMod val="50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8524" y="6446044"/>
            <a:ext cx="1099793" cy="173355"/>
            <a:chOff x="-84138" y="5622925"/>
            <a:chExt cx="4330701" cy="682626"/>
          </a:xfrm>
          <a:solidFill>
            <a:srgbClr val="FFFFFF"/>
          </a:solidFill>
        </p:grpSpPr>
        <p:sp>
          <p:nvSpPr>
            <p:cNvPr id="7" name="Freeform 6"/>
            <p:cNvSpPr/>
            <p:nvPr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+mn-cs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+mn-cs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+mn-cs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+mn-cs"/>
              </a:endParaRPr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+mn-cs"/>
              </a:endParaRPr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ja-JP"/>
              </a:def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018857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400876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レイアウト１（通常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6"/>
          <p:cNvCxnSpPr>
            <a:cxnSpLocks noChangeShapeType="1"/>
          </p:cNvCxnSpPr>
          <p:nvPr userDrawn="1"/>
        </p:nvCxnSpPr>
        <p:spPr bwMode="auto">
          <a:xfrm>
            <a:off x="304800" y="914400"/>
            <a:ext cx="8610600" cy="0"/>
          </a:xfrm>
          <a:prstGeom prst="line">
            <a:avLst/>
          </a:prstGeom>
          <a:noFill/>
          <a:ln w="9525">
            <a:solidFill>
              <a:srgbClr val="7FA32B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11561" y="1196752"/>
            <a:ext cx="7993063" cy="4824536"/>
          </a:xfrm>
          <a:prstGeom prst="rect">
            <a:avLst/>
          </a:prstGeom>
        </p:spPr>
        <p:txBody>
          <a:bodyPr/>
          <a:lstStyle>
            <a:lvl1pPr>
              <a:buClr>
                <a:srgbClr val="7FA32B"/>
              </a:buClr>
              <a:defRPr>
                <a:solidFill>
                  <a:srgbClr val="404040"/>
                </a:solidFill>
                <a:latin typeface="メイリオ"/>
                <a:ea typeface="メイリオ"/>
                <a:cs typeface="メイリオ"/>
              </a:defRPr>
            </a:lvl1pPr>
            <a:lvl2pPr>
              <a:buClr>
                <a:srgbClr val="7FA32B"/>
              </a:buClr>
              <a:defRPr>
                <a:solidFill>
                  <a:srgbClr val="404040"/>
                </a:solidFill>
                <a:latin typeface="メイリオ"/>
                <a:ea typeface="メイリオ"/>
                <a:cs typeface="メイリオ"/>
              </a:defRPr>
            </a:lvl2pPr>
            <a:lvl3pPr>
              <a:buClr>
                <a:srgbClr val="7FA32B"/>
              </a:buClr>
              <a:defRPr>
                <a:solidFill>
                  <a:srgbClr val="404040"/>
                </a:solidFill>
                <a:latin typeface="メイリオ"/>
                <a:ea typeface="メイリオ"/>
                <a:cs typeface="メイリオ"/>
              </a:defRPr>
            </a:lvl3pPr>
            <a:lvl4pPr>
              <a:buClr>
                <a:srgbClr val="7FA32B"/>
              </a:buClr>
              <a:defRPr>
                <a:solidFill>
                  <a:srgbClr val="404040"/>
                </a:solidFill>
                <a:latin typeface="メイリオ"/>
                <a:ea typeface="メイリオ"/>
                <a:cs typeface="メイリオ"/>
              </a:defRPr>
            </a:lvl4pPr>
            <a:lvl5pPr>
              <a:buClr>
                <a:srgbClr val="7FA32B"/>
              </a:buClr>
              <a:defRPr>
                <a:solidFill>
                  <a:srgbClr val="404040"/>
                </a:solidFill>
                <a:latin typeface="メイリオ"/>
                <a:ea typeface="メイリオ"/>
                <a:cs typeface="メイリオ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6781800" cy="437728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62" b="1">
                <a:solidFill>
                  <a:schemeClr val="tx1">
                    <a:lumMod val="75000"/>
                    <a:lumOff val="25000"/>
                  </a:schemeClr>
                </a:solidFill>
                <a:latin typeface="メイリオ"/>
                <a:ea typeface="メイリオ"/>
                <a:cs typeface="メイリオ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スライド番号プレースホルダー 15"/>
          <p:cNvSpPr>
            <a:spLocks noGrp="1"/>
          </p:cNvSpPr>
          <p:nvPr>
            <p:ph type="sldNum" sz="quarter" idx="10"/>
          </p:nvPr>
        </p:nvSpPr>
        <p:spPr>
          <a:xfrm>
            <a:off x="419100" y="6413500"/>
            <a:ext cx="457200" cy="1524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738" b="1" kern="1200">
                <a:solidFill>
                  <a:srgbClr val="FFFFFF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701BF6F5-7EE4-4D0A-846A-35C9CAAFC89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298741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4155157"/>
            <a:ext cx="8280920" cy="1362075"/>
          </a:xfrm>
        </p:spPr>
        <p:txBody>
          <a:bodyPr anchor="t"/>
          <a:lstStyle>
            <a:lvl1pPr algn="l">
              <a:defRPr sz="2000" b="1" cap="none" baseline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23528" y="3704878"/>
            <a:ext cx="8280920" cy="4502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9218924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3068960"/>
            <a:ext cx="5544616" cy="1362075"/>
          </a:xfrm>
        </p:spPr>
        <p:txBody>
          <a:bodyPr anchor="t"/>
          <a:lstStyle>
            <a:lvl1pPr algn="l">
              <a:defRPr sz="2400" b="1" cap="none" baseline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23528" y="2618681"/>
            <a:ext cx="5547800" cy="4502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5"/>
          <p:cNvSpPr/>
          <p:nvPr userDrawn="1"/>
        </p:nvSpPr>
        <p:spPr bwMode="auto">
          <a:xfrm>
            <a:off x="6012160" y="2780928"/>
            <a:ext cx="2808312" cy="16561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TextBox 3"/>
          <p:cNvSpPr txBox="1"/>
          <p:nvPr userDrawn="1"/>
        </p:nvSpPr>
        <p:spPr>
          <a:xfrm>
            <a:off x="6156176" y="2564904"/>
            <a:ext cx="2541301" cy="285549"/>
          </a:xfrm>
          <a:prstGeom prst="rect">
            <a:avLst/>
          </a:prstGeom>
          <a:solidFill>
            <a:srgbClr val="333399"/>
          </a:solidFill>
        </p:spPr>
        <p:txBody>
          <a:bodyPr wrap="square" lIns="0" tIns="0" rIns="0" bIns="36000" rtlCol="0" anchor="ctr">
            <a:noAutofit/>
          </a:bodyPr>
          <a:lstStyle>
            <a:defPPr>
              <a:defRPr lang="ja-JP"/>
            </a:defPPr>
          </a:lstStyle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アクティブラーニングを支える</a:t>
            </a:r>
            <a:r>
              <a:rPr kumimoji="1" lang="en-US" altLang="ja-JP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ICT</a:t>
            </a:r>
            <a:r>
              <a:rPr kumimoji="1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ソリューション</a:t>
            </a:r>
            <a:endParaRPr kumimoji="1" lang="en-US" sz="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Rounded Rectangle 6"/>
          <p:cNvSpPr/>
          <p:nvPr userDrawn="1"/>
        </p:nvSpPr>
        <p:spPr bwMode="auto">
          <a:xfrm>
            <a:off x="6156176" y="3933056"/>
            <a:ext cx="2541301" cy="362245"/>
          </a:xfrm>
          <a:prstGeom prst="roundRect">
            <a:avLst/>
          </a:prstGeom>
          <a:solidFill>
            <a:srgbClr val="EA8B00"/>
          </a:solidFill>
          <a:ln>
            <a:solidFill>
              <a:srgbClr val="FFC000"/>
            </a:solidFill>
            <a:headEnd type="none" w="med" len="med"/>
            <a:tailEnd type="none" w="med" len="med"/>
          </a:ln>
          <a:effectLst>
            <a:outerShdw blurRad="25400" dist="12700" dir="318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27432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教室・学修設備</a:t>
            </a: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Rounded Rectangle 7"/>
          <p:cNvSpPr/>
          <p:nvPr userDrawn="1"/>
        </p:nvSpPr>
        <p:spPr bwMode="auto">
          <a:xfrm>
            <a:off x="6156176" y="2924944"/>
            <a:ext cx="2541301" cy="362245"/>
          </a:xfrm>
          <a:prstGeom prst="roundRect">
            <a:avLst/>
          </a:prstGeom>
          <a:solidFill>
            <a:srgbClr val="008000"/>
          </a:solidFill>
          <a:ln>
            <a:solidFill>
              <a:srgbClr val="00B050"/>
            </a:solidFill>
            <a:headEnd type="none" w="med" len="med"/>
            <a:tailEnd type="none" w="med" len="med"/>
          </a:ln>
          <a:effectLst>
            <a:outerShdw blurRad="25400" dist="12700" dir="318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27432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講義・学修システム</a:t>
            </a: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Rounded Rectangle 8"/>
          <p:cNvSpPr/>
          <p:nvPr userDrawn="1"/>
        </p:nvSpPr>
        <p:spPr bwMode="auto">
          <a:xfrm>
            <a:off x="6156176" y="3429000"/>
            <a:ext cx="2541301" cy="362245"/>
          </a:xfrm>
          <a:prstGeom prst="roundRect">
            <a:avLst/>
          </a:prstGeom>
          <a:solidFill>
            <a:srgbClr val="7030A0"/>
          </a:solidFill>
          <a:ln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  <a:effectLst>
            <a:outerShdw blurRad="25400" dist="12700" dir="3180000" algn="tl" rotWithShape="0">
              <a:prstClr val="black">
                <a:alpha val="29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27432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ja-JP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情報プラットフォーム</a:t>
            </a:r>
            <a:endParaRPr kumimoji="1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367672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8234845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9431214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723390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67670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738189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edda"/>
          <p:cNvPicPr>
            <a:picLocks noChangeAspect="1" noChangeArrowheads="1"/>
          </p:cNvPicPr>
          <p:nvPr/>
        </p:nvPicPr>
        <p:blipFill>
          <a:blip r:embed="rId22"/>
          <a:stretch>
            <a:fillRect/>
          </a:stretch>
        </p:blipFill>
        <p:spPr bwMode="auto">
          <a:xfrm>
            <a:off x="0" y="0"/>
            <a:ext cx="9144000" cy="96837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6629400" cy="633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28" name="Picture 4" descr="Fudda"/>
          <p:cNvPicPr>
            <a:picLocks noChangeAspect="1" noChangeArrowheads="1"/>
          </p:cNvPicPr>
          <p:nvPr/>
        </p:nvPicPr>
        <p:blipFill>
          <a:blip r:embed="rId23"/>
          <a:stretch>
            <a:fillRect/>
          </a:stretch>
        </p:blipFill>
        <p:spPr bwMode="auto">
          <a:xfrm>
            <a:off x="0" y="6565900"/>
            <a:ext cx="9144000" cy="2921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89925" y="6680200"/>
            <a:ext cx="184150" cy="244475"/>
          </a:xfrm>
          <a:prstGeom prst="rect">
            <a:avLst/>
          </a:prstGeom>
          <a:noFill/>
          <a:ln w="28575">
            <a:noFill/>
            <a:miter lim="800000"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>
            <a:spAutoFit/>
          </a:bodyPr>
          <a:lstStyle>
            <a:defPPr>
              <a:defRPr lang="ja-JP"/>
            </a:def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ja-JP" altLang="ja-JP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/>
              <a:cs typeface="+mn-cs"/>
            </a:endParaRPr>
          </a:p>
        </p:txBody>
      </p:sp>
      <p:sp>
        <p:nvSpPr>
          <p:cNvPr id="7" name="Text Box 25"/>
          <p:cNvSpPr txBox="1">
            <a:spLocks noChangeArrowheads="1"/>
          </p:cNvSpPr>
          <p:nvPr userDrawn="1"/>
        </p:nvSpPr>
        <p:spPr bwMode="auto">
          <a:xfrm>
            <a:off x="8624720" y="6639163"/>
            <a:ext cx="268874" cy="244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ja-JP"/>
            </a:defPPr>
            <a:lvl1pPr marL="342900" indent="-342900" algn="l" defTabSz="914400" rtl="0" eaLnBrk="0" latinLnBrk="0" hangingPunct="0">
              <a:defRPr kumimoji="1" sz="12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457200" algn="l" defTabSz="914400" rtl="0" eaLnBrk="0" latinLnBrk="0" hangingPunct="0">
              <a:defRPr kumimoji="1" sz="12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defTabSz="914400" rtl="0" eaLnBrk="0" latinLnBrk="0" hangingPunct="0">
              <a:defRPr kumimoji="1" sz="12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defTabSz="914400" rtl="0" eaLnBrk="0" latinLnBrk="0" hangingPunct="0">
              <a:defRPr kumimoji="1" sz="12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defTabSz="914400" rtl="0" eaLnBrk="0" latinLnBrk="0" hangingPunct="0">
              <a:defRPr kumimoji="1" sz="12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  <a:defRPr kumimoji="1" sz="12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  <a:defRPr kumimoji="1" sz="12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  <a:defRPr kumimoji="1" sz="12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defTabSz="4572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/>
            </a:pPr>
            <a:fld id="{33272A0C-02AA-470A-A393-F06D71C8302C}" type="slidenum">
              <a:rPr kumimoji="1" lang="en-US" altLang="ja-JP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marL="342900" marR="0" lvl="0" indent="-342900" algn="l" defTabSz="4572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Wingdings" pitchFamily="2" charset="2"/>
                <a:buNone/>
                <a:defRPr/>
              </a:pPr>
              <a:t>‹#›</a:t>
            </a:fld>
            <a:endParaRPr kumimoji="1" lang="en-US" altLang="ja-JP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260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000" b="1">
          <a:solidFill>
            <a:schemeClr val="tx1">
              <a:lumMod val="65000"/>
              <a:lumOff val="35000"/>
            </a:schemeClr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ＭＳ Ｐゴシック"/>
          <a:ea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ＭＳ Ｐゴシック"/>
          <a:ea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ＭＳ Ｐゴシック"/>
          <a:ea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ＭＳ Ｐゴシック"/>
          <a:ea typeface="ＭＳ Ｐゴシック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ＭＳ Ｐゴシック"/>
          <a:ea typeface="ＭＳ Ｐゴシック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ＭＳ Ｐゴシック"/>
          <a:ea typeface="ＭＳ Ｐゴシック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ＭＳ Ｐゴシック"/>
          <a:ea typeface="ＭＳ Ｐゴシック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ＭＳ Ｐゴシック"/>
          <a:ea typeface="ＭＳ Ｐゴシック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3"/>
          <p:cNvSpPr txBox="1"/>
          <p:nvPr/>
        </p:nvSpPr>
        <p:spPr bwMode="auto">
          <a:xfrm>
            <a:off x="1115616" y="3429000"/>
            <a:ext cx="6781800" cy="7971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marL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2800" b="1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2"/>
                </a:solidFill>
                <a:latin typeface="ＭＳ Ｐゴシック"/>
                <a:ea typeface="ＭＳ Ｐゴシック"/>
                <a:cs typeface="+mn-cs"/>
              </a:defRPr>
            </a:lvl2pPr>
            <a:lvl3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2"/>
                </a:solidFill>
                <a:latin typeface="ＭＳ Ｐゴシック"/>
                <a:ea typeface="ＭＳ Ｐゴシック"/>
                <a:cs typeface="+mn-cs"/>
              </a:defRPr>
            </a:lvl3pPr>
            <a:lvl4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2"/>
                </a:solidFill>
                <a:latin typeface="ＭＳ Ｐゴシック"/>
                <a:ea typeface="ＭＳ Ｐゴシック"/>
                <a:cs typeface="+mn-cs"/>
              </a:defRPr>
            </a:lvl4pPr>
            <a:lvl5pPr marL="18288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2"/>
                </a:solidFill>
                <a:latin typeface="ＭＳ Ｐゴシック"/>
                <a:ea typeface="ＭＳ Ｐゴシック"/>
                <a:cs typeface="+mn-cs"/>
              </a:defRPr>
            </a:lvl5pPr>
            <a:lvl6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2"/>
                </a:solidFill>
                <a:latin typeface="ＭＳ Ｐゴシック"/>
                <a:ea typeface="ＭＳ Ｐゴシック"/>
                <a:cs typeface="+mn-cs"/>
              </a:defRPr>
            </a:lvl6pPr>
            <a:lvl7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2"/>
                </a:solidFill>
                <a:latin typeface="ＭＳ Ｐゴシック"/>
                <a:ea typeface="ＭＳ Ｐゴシック"/>
                <a:cs typeface="+mn-cs"/>
              </a:defRPr>
            </a:lvl7pPr>
            <a:lvl8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2"/>
                </a:solidFill>
                <a:latin typeface="ＭＳ Ｐゴシック"/>
                <a:ea typeface="ＭＳ Ｐゴシック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2"/>
                </a:solidFill>
                <a:latin typeface="ＭＳ Ｐゴシック"/>
                <a:ea typeface="ＭＳ Ｐゴシック"/>
              </a:defRPr>
            </a:lvl9pPr>
          </a:lstStyle>
          <a:p>
            <a:pPr marL="0" algn="ctr" defTabSz="914400" fontAlgn="base">
              <a:spcBef>
                <a:spcPct val="0"/>
              </a:spcBef>
              <a:spcAft>
                <a:spcPct val="0"/>
              </a:spcAft>
              <a:buNone/>
              <a:defRPr kumimoji="1" sz="2800" b="1" i="0" normalizeH="0" noProof="0">
                <a:solidFill>
                  <a:srgbClr val="000000"/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pPr>
            <a:r>
              <a:rPr kumimoji="1" lang="ja-JP" altLang="en-US" sz="2954" b="1" i="0" kern="0" normalizeH="0" noProof="0" dirty="0">
                <a:solidFill>
                  <a:srgbClr val="000000"/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kumimoji="1" lang="en-US" altLang="ja-JP" sz="3200" b="1" i="0" normalizeH="0" noProof="0" dirty="0" err="1">
                <a:solidFill>
                  <a:srgbClr val="000000"/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CaLabo</a:t>
            </a:r>
            <a:r>
              <a:rPr kumimoji="1" lang="en-US" altLang="ja-JP" sz="3200" b="1" i="0" normalizeH="0" noProof="0" dirty="0">
                <a:solidFill>
                  <a:srgbClr val="000000"/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kumimoji="1" lang="en-US" altLang="ja-JP" sz="3200" b="1" i="0" normalizeH="0" noProof="0" dirty="0" err="1">
                <a:solidFill>
                  <a:srgbClr val="000000"/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Glexa</a:t>
            </a:r>
            <a:r>
              <a:rPr kumimoji="1" lang="ja-JP" altLang="en-US" sz="3200" b="1" i="0" normalizeH="0" noProof="0" dirty="0">
                <a:solidFill>
                  <a:srgbClr val="000000"/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機能説明会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1051136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685817" indent="-263776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055103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477145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1899186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4A0B578-23EC-4BA3-A6B6-E3759876F59C}" type="slidenum">
              <a:rPr kumimoji="1" lang="ja-JP" altLang="en-US" sz="738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50" charset="-128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</a:t>
            </a:fld>
            <a:endParaRPr kumimoji="1" lang="ja-JP" altLang="en-US" sz="738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37980" y="4171404"/>
            <a:ext cx="8014119" cy="1921892"/>
          </a:xfrm>
        </p:spPr>
        <p:txBody>
          <a:bodyPr/>
          <a:lstStyle/>
          <a:p>
            <a:pPr marL="0" marR="0" lvl="0" indent="0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1" sz="1662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defRPr>
            </a:pPr>
            <a:b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b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第二部　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13:00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～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14:30</a:t>
            </a:r>
            <a:b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b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１．基礎編　</a:t>
            </a:r>
            <a:r>
              <a:rPr kumimoji="1" lang="en-US" altLang="ja-JP" sz="1800" b="1" i="0" u="none" strike="noStrike" kern="1200" cap="none" spc="0" normalizeH="0" baseline="0" noProof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Calabo</a:t>
            </a:r>
            <a:r>
              <a:rPr lang="ja-JP" altLang="en-US" sz="1800" kern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sym typeface="Wingdings"/>
              </a:rPr>
              <a:t> </a:t>
            </a:r>
            <a:r>
              <a:rPr lang="en-US" altLang="ja-JP" sz="1800" kern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sym typeface="Wingdings"/>
              </a:rPr>
              <a:t>Bridge</a:t>
            </a:r>
            <a:r>
              <a:rPr lang="ja-JP" altLang="en-US" sz="1800" kern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sym typeface="Wingdings"/>
              </a:rPr>
              <a:t>編</a:t>
            </a:r>
            <a:b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　（コース登録方法、学生の割り当て方法、等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)</a:t>
            </a:r>
            <a:b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b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２．質疑応答</a:t>
            </a:r>
            <a:b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b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　　　　　　　</a:t>
            </a:r>
            <a:b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　　　　　　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4D691B0-2468-45B6-A152-2540FB15AFD7}"/>
              </a:ext>
            </a:extLst>
          </p:cNvPr>
          <p:cNvSpPr txBox="1"/>
          <p:nvPr/>
        </p:nvSpPr>
        <p:spPr>
          <a:xfrm>
            <a:off x="1115615" y="927225"/>
            <a:ext cx="801411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kumimoji="1" lang="en-US" altLang="ja-JP" sz="1800" b="1" i="0" u="none" strike="noStrike" kern="1200" cap="none" spc="0" normalizeH="0" baseline="0" noProof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404040"/>
              </a:solidFill>
              <a:uLnTx/>
              <a:uFillTx/>
              <a:latin typeface="メイリオ"/>
              <a:ea typeface="メイリオ"/>
              <a:cs typeface="メイリオ"/>
              <a:sym typeface="Wingdings"/>
            </a:endParaRPr>
          </a:p>
          <a:p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第一部　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10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：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00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～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11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：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30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(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質疑応答含む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)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</a:t>
            </a:r>
            <a:br>
              <a:rPr lang="en-US" altLang="ja-JP" sz="1800" kern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sym typeface="Wingdings"/>
              </a:rPr>
            </a:br>
            <a:endParaRPr lang="en-US" altLang="ja-JP" sz="1800" kern="12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404040"/>
              </a:solidFill>
              <a:sym typeface="Wingdings"/>
            </a:endParaRPr>
          </a:p>
          <a:p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１．情報基盤システムの変更点について　</a:t>
            </a:r>
            <a:b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endParaRPr kumimoji="1" lang="en-US" altLang="ja-JP" sz="1800" b="1" i="0" u="none" strike="noStrike" kern="1200" cap="none" spc="0" normalizeH="0" baseline="0" noProof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404040"/>
              </a:solidFill>
              <a:uLnTx/>
              <a:uFillTx/>
              <a:latin typeface="メイリオ"/>
              <a:ea typeface="メイリオ"/>
              <a:cs typeface="メイリオ"/>
              <a:sym typeface="Wingdings"/>
            </a:endParaRPr>
          </a:p>
          <a:p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２．応用編　</a:t>
            </a:r>
            <a:r>
              <a:rPr kumimoji="1" lang="en-US" altLang="ja-JP" sz="1800" b="1" i="0" u="none" strike="noStrike" kern="1200" cap="none" spc="0" normalizeH="0" baseline="0" noProof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Glexa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編</a:t>
            </a:r>
            <a:endParaRPr kumimoji="1" lang="en-US" altLang="ja-JP" sz="1800" b="1" i="0" u="none" strike="noStrike" kern="1200" cap="none" spc="0" normalizeH="0" baseline="0" noProof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404040"/>
              </a:solidFill>
              <a:uLnTx/>
              <a:uFillTx/>
              <a:latin typeface="メイリオ"/>
              <a:ea typeface="メイリオ"/>
              <a:cs typeface="メイリオ"/>
              <a:sym typeface="Wingdings"/>
            </a:endParaRPr>
          </a:p>
          <a:p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　遠隔授業授業</a:t>
            </a:r>
            <a:r>
              <a:rPr kumimoji="1" lang="ja-JP" altLang="en-US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latin typeface="メイリオ"/>
                <a:ea typeface="メイリオ"/>
                <a:cs typeface="メイリオ"/>
                <a:sym typeface="Wingdings"/>
              </a:rPr>
              <a:t>でも使える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機能のご紹介</a:t>
            </a:r>
            <a:b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</a:b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　　</a:t>
            </a:r>
            <a:r>
              <a:rPr kumimoji="1" lang="en-US" altLang="ja-JP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(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理解度把握テスト機能、動画配信機能）　</a:t>
            </a:r>
            <a:endParaRPr kumimoji="1" lang="en-US" altLang="ja-JP" sz="1800" b="1" i="0" u="none" strike="noStrike" kern="1200" cap="none" spc="0" normalizeH="0" baseline="0" noProof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404040"/>
              </a:solidFill>
              <a:uLnTx/>
              <a:uFillTx/>
              <a:latin typeface="メイリオ"/>
              <a:ea typeface="メイリオ"/>
              <a:cs typeface="メイリオ"/>
              <a:sym typeface="Wingdings"/>
            </a:endParaRPr>
          </a:p>
          <a:p>
            <a:endParaRPr lang="en-US" altLang="ja-JP" sz="1800" kern="120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404040"/>
              </a:solidFill>
              <a:sym typeface="Wingdings"/>
            </a:endParaRPr>
          </a:p>
          <a:p>
            <a:r>
              <a:rPr kumimoji="1" lang="ja-JP" altLang="en-US" b="1" i="0" u="none" strike="noStrike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　３．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質疑応答</a:t>
            </a:r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0216AF-6084-4B1A-8E62-33FCF065BDE2}"/>
              </a:ext>
            </a:extLst>
          </p:cNvPr>
          <p:cNvSpPr txBox="1"/>
          <p:nvPr/>
        </p:nvSpPr>
        <p:spPr>
          <a:xfrm>
            <a:off x="343108" y="404664"/>
            <a:ext cx="64611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0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9</a:t>
            </a:r>
            <a:r>
              <a:rPr kumimoji="1" lang="ja-JP" altLang="en-US" sz="20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月 </a:t>
            </a:r>
            <a:r>
              <a:rPr kumimoji="1" lang="en-US" altLang="ja-JP" sz="20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4</a:t>
            </a:r>
            <a:r>
              <a:rPr kumimoji="1" lang="ja-JP" altLang="en-US" sz="20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日（金）説明会 スケジュール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1210334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685817" indent="-263776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055103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477145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1899186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4A0B578-23EC-4BA3-A6B6-E3759876F59C}" type="slidenum">
              <a:rPr kumimoji="1" lang="ja-JP" altLang="en-US" sz="738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50" charset="-128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3</a:t>
            </a:fld>
            <a:endParaRPr kumimoji="1" lang="ja-JP" altLang="en-US" sz="738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3068960"/>
            <a:ext cx="9144000" cy="437728"/>
          </a:xfrm>
        </p:spPr>
        <p:txBody>
          <a:bodyPr/>
          <a:lstStyle/>
          <a:p>
            <a:pPr marL="0"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1" sz="1662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defRPr>
            </a:pPr>
            <a:r>
              <a:rPr kumimoji="1" lang="ja-JP" altLang="en-US" sz="40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１．情報基盤システムの変更点について</a:t>
            </a:r>
          </a:p>
        </p:txBody>
      </p:sp>
    </p:spTree>
    <p:extLst>
      <p:ext uri="{BB962C8B-B14F-4D97-AF65-F5344CB8AC3E}">
        <p14:creationId xmlns:p14="http://schemas.microsoft.com/office/powerpoint/2010/main" val="251910434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14968" y="539036"/>
            <a:ext cx="6781800" cy="404446"/>
          </a:xfrm>
        </p:spPr>
        <p:txBody>
          <a:bodyPr rtlCol="0">
            <a:normAutofit/>
          </a:bodyPr>
          <a:lstStyle/>
          <a:p>
            <a:pPr marL="0" marR="0" lvl="0" indent="0" algn="l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1" sz="1662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defRPr>
            </a:pP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情報基盤システムの変更点　マシンスペック</a:t>
            </a:r>
            <a:endParaRPr lang="ja-JP" altLang="en-US" dirty="0"/>
          </a:p>
        </p:txBody>
      </p:sp>
      <p:sp>
        <p:nvSpPr>
          <p:cNvPr id="1434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685817" indent="-263776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055103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477145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1899186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4A0B578-23EC-4BA3-A6B6-E3759876F59C}" type="slidenum">
              <a:rPr kumimoji="1" lang="ja-JP" altLang="en-US" sz="738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50" charset="-128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4</a:t>
            </a:fld>
            <a:endParaRPr kumimoji="1" lang="ja-JP" altLang="en-US" sz="738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4341" name="コンテンツ プレースホルダー 1"/>
          <p:cNvSpPr>
            <a:spLocks noGrp="1"/>
          </p:cNvSpPr>
          <p:nvPr>
            <p:ph idx="1"/>
          </p:nvPr>
        </p:nvSpPr>
        <p:spPr bwMode="auto">
          <a:xfrm>
            <a:off x="314968" y="1124744"/>
            <a:ext cx="7993673" cy="33264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None/>
              <a:defRPr kumimoji="1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defRPr>
            </a:pPr>
            <a:r>
              <a:rPr kumimoji="1" lang="en-US" altLang="ja-JP" sz="1800" b="1" i="0" u="none" strike="noStrike" kern="1200" cap="none" spc="0" normalizeH="0" baseline="0" noProof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FA32B"/>
                </a:solidFill>
                <a:uLnTx/>
                <a:uFillTx/>
                <a:latin typeface="メイリオ" pitchFamily="50" charset="-128"/>
                <a:ea typeface="メイリオ" pitchFamily="50" charset="-128"/>
              </a:rPr>
              <a:t>CalaboBridge</a:t>
            </a: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FA32B"/>
                </a:solidFill>
                <a:uLnTx/>
                <a:uFillTx/>
                <a:latin typeface="メイリオ" pitchFamily="50" charset="-128"/>
                <a:ea typeface="メイリオ" pitchFamily="50" charset="-128"/>
              </a:rPr>
              <a:t>－</a:t>
            </a:r>
            <a:r>
              <a:rPr kumimoji="1" lang="en-US" altLang="ja-JP" sz="1800" b="1" i="0" u="none" strike="noStrike" kern="1200" cap="none" spc="0" normalizeH="0" baseline="0" noProof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FA32B"/>
                </a:solidFill>
                <a:uLnTx/>
                <a:uFillTx/>
                <a:latin typeface="メイリオ" pitchFamily="50" charset="-128"/>
                <a:ea typeface="メイリオ" pitchFamily="50" charset="-128"/>
              </a:rPr>
              <a:t>Glexa</a:t>
            </a:r>
            <a:r>
              <a:rPr lang="ja-JP" altLang="en-US" sz="1800" b="1" kern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FA32B"/>
                </a:solidFill>
                <a:latin typeface="メイリオ" pitchFamily="50" charset="-128"/>
                <a:ea typeface="メイリオ" pitchFamily="50" charset="-128"/>
              </a:rPr>
              <a:t>　それぞれのスペックアップ内容は以下の通りです。</a:t>
            </a:r>
            <a:endParaRPr kumimoji="1" lang="ja-JP" altLang="en-US" sz="1800" b="1" i="0" u="none" strike="noStrike" kern="1200" cap="none" spc="0" normalizeH="0" baseline="0" noProof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7FA32B"/>
              </a:solidFill>
              <a:uLnTx/>
              <a:uFillTx/>
              <a:latin typeface="メイリオ" pitchFamily="50" charset="-128"/>
              <a:ea typeface="メイリオ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4121053"/>
            <a:ext cx="1666875" cy="166687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777517"/>
            <a:ext cx="1711175" cy="1651483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2649039" y="1933833"/>
            <a:ext cx="6480720" cy="1569660"/>
          </a:xfrm>
          <a:prstGeom prst="rect">
            <a:avLst/>
          </a:prstGeom>
          <a:noFill/>
          <a:ln>
            <a:noFill/>
          </a:ln>
        </p:spPr>
        <p:txBody>
          <a:bodyPr wrap="square" lIns="0" rIns="0" anchor="ctr">
            <a:spAutoFit/>
          </a:bodyPr>
          <a:lstStyle>
            <a:defPPr>
              <a:defRPr lang="ja-JP"/>
            </a:defPPr>
          </a:lstStyle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1" lang="en-US" altLang="ja-JP" sz="1600" b="1" i="0" normalizeH="0" noProof="0" dirty="0" err="1"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Calabo</a:t>
            </a:r>
            <a:r>
              <a:rPr kumimoji="1" lang="en-US" altLang="ja-JP" sz="1600" b="1" i="0" normalizeH="0" noProof="0" dirty="0"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-Bridge</a:t>
            </a: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変更前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CPU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コア、 メモリ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16GB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、ストレージ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2TB</a:t>
            </a: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1" lang="ja-JP" altLang="en-US" sz="1600" b="1" i="0" normalizeH="0" noProof="0" dirty="0"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変更後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CPU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コア メモリ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28GB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ストレージ 約４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TB</a:t>
            </a:r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DAE4AB6B-E2F7-4C57-8517-400D62F48B99}"/>
              </a:ext>
            </a:extLst>
          </p:cNvPr>
          <p:cNvSpPr/>
          <p:nvPr/>
        </p:nvSpPr>
        <p:spPr bwMode="auto">
          <a:xfrm>
            <a:off x="5076056" y="2622898"/>
            <a:ext cx="720080" cy="33264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5DEF65A-6DA8-4D7E-A4A6-7912B35D05EF}"/>
              </a:ext>
            </a:extLst>
          </p:cNvPr>
          <p:cNvSpPr txBox="1"/>
          <p:nvPr/>
        </p:nvSpPr>
        <p:spPr>
          <a:xfrm>
            <a:off x="2627784" y="4077072"/>
            <a:ext cx="6480720" cy="1569660"/>
          </a:xfrm>
          <a:prstGeom prst="rect">
            <a:avLst/>
          </a:prstGeom>
          <a:noFill/>
          <a:ln>
            <a:noFill/>
          </a:ln>
        </p:spPr>
        <p:txBody>
          <a:bodyPr wrap="square" lIns="0" rIns="0" anchor="ctr">
            <a:spAutoFit/>
          </a:bodyPr>
          <a:lstStyle>
            <a:defPPr>
              <a:defRPr lang="ja-JP"/>
            </a:defPPr>
          </a:lstStyle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1" lang="en-US" altLang="ja-JP" sz="1600" b="1" i="0" normalizeH="0" noProof="0" dirty="0" err="1"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Glexa</a:t>
            </a:r>
            <a:endParaRPr kumimoji="1" lang="en-US" altLang="ja-JP" sz="1600" b="1" i="0" normalizeH="0" noProof="0" dirty="0"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変更前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CPU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コア、 メモリ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16GB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、ストレージ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2TB</a:t>
            </a: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kumimoji="1" lang="ja-JP" altLang="en-US" sz="1600" b="1" i="0" normalizeH="0" noProof="0" dirty="0"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変更後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CPU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コア メモリ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28GB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ストレージ 約４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TB</a:t>
            </a:r>
          </a:p>
        </p:txBody>
      </p:sp>
      <p:sp>
        <p:nvSpPr>
          <p:cNvPr id="7" name="矢印: 下 6">
            <a:extLst>
              <a:ext uri="{FF2B5EF4-FFF2-40B4-BE49-F238E27FC236}">
                <a16:creationId xmlns:a16="http://schemas.microsoft.com/office/drawing/2014/main" id="{4D378DEB-1D1F-46E5-A6ED-9A57D0DD077B}"/>
              </a:ext>
            </a:extLst>
          </p:cNvPr>
          <p:cNvSpPr/>
          <p:nvPr/>
        </p:nvSpPr>
        <p:spPr bwMode="auto">
          <a:xfrm>
            <a:off x="5054801" y="4766137"/>
            <a:ext cx="720080" cy="332642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880888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14968" y="539036"/>
            <a:ext cx="6781800" cy="404446"/>
          </a:xfrm>
        </p:spPr>
        <p:txBody>
          <a:bodyPr rtlCol="0">
            <a:normAutofit/>
          </a:bodyPr>
          <a:lstStyle/>
          <a:p>
            <a:pPr marL="0" marR="0" lvl="0" indent="0" algn="l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1" sz="1662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defRPr>
            </a:pP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情報基盤システムの変更点</a:t>
            </a:r>
            <a:endParaRPr lang="ja-JP" altLang="en-US" dirty="0"/>
          </a:p>
        </p:txBody>
      </p:sp>
      <p:sp>
        <p:nvSpPr>
          <p:cNvPr id="1434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685817" indent="-263776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055103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477145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1899186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4A0B578-23EC-4BA3-A6B6-E3759876F59C}" type="slidenum">
              <a:rPr kumimoji="1" lang="ja-JP" altLang="en-US" sz="738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50" charset="-128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5</a:t>
            </a:fld>
            <a:endParaRPr kumimoji="1" lang="ja-JP" altLang="en-US" sz="738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4341" name="コンテンツ プレースホルダー 1"/>
          <p:cNvSpPr>
            <a:spLocks noGrp="1"/>
          </p:cNvSpPr>
          <p:nvPr>
            <p:ph idx="1"/>
          </p:nvPr>
        </p:nvSpPr>
        <p:spPr bwMode="auto">
          <a:xfrm>
            <a:off x="314968" y="1124744"/>
            <a:ext cx="7993673" cy="33264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None/>
              <a:defRPr kumimoji="1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defRPr>
            </a:pPr>
            <a:r>
              <a:rPr lang="ja-JP" altLang="en-US" sz="1800" b="1" kern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FA32B"/>
                </a:solidFill>
                <a:latin typeface="メイリオ" pitchFamily="50" charset="-128"/>
                <a:ea typeface="メイリオ" pitchFamily="50" charset="-128"/>
              </a:rPr>
              <a:t>実際には何ができるようになったの？</a:t>
            </a:r>
            <a:endParaRPr kumimoji="1" lang="ja-JP" altLang="en-US" sz="1800" b="1" i="0" u="none" strike="noStrike" kern="1200" cap="none" spc="0" normalizeH="0" baseline="0" noProof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7FA32B"/>
              </a:solidFill>
              <a:uLnTx/>
              <a:uFillTx/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5DEF65A-6DA8-4D7E-A4A6-7912B35D05EF}"/>
              </a:ext>
            </a:extLst>
          </p:cNvPr>
          <p:cNvSpPr txBox="1"/>
          <p:nvPr/>
        </p:nvSpPr>
        <p:spPr>
          <a:xfrm>
            <a:off x="755576" y="1470566"/>
            <a:ext cx="7632848" cy="4893647"/>
          </a:xfrm>
          <a:prstGeom prst="rect">
            <a:avLst/>
          </a:prstGeom>
          <a:noFill/>
          <a:ln>
            <a:noFill/>
          </a:ln>
        </p:spPr>
        <p:txBody>
          <a:bodyPr wrap="square" lIns="0" rIns="0" anchor="ctr">
            <a:spAutoFit/>
          </a:bodyPr>
          <a:lstStyle>
            <a:defPPr>
              <a:defRPr lang="ja-JP"/>
            </a:defPPr>
          </a:lstStyle>
          <a:p>
            <a:pPr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2400" b="1" dirty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＜同時にアクセスできる数の増加・ストレージの増加＞</a:t>
            </a:r>
            <a:endParaRPr lang="en-US" altLang="ja-JP" sz="2400" b="1" dirty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600" b="1" dirty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メリット</a:t>
            </a:r>
            <a:endParaRPr lang="en-US" altLang="ja-JP" sz="1600" b="1" dirty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・システム全体として多くのアクセス数に対応できる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・理解度把握テストの実施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・動画配信機能の活用　～学生のスマートフォンからでも視聴が可能に～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・資料の配布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</a:t>
            </a: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・遠隔授業の入り口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外部リンク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の案内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・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・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・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500979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14968" y="539036"/>
            <a:ext cx="6781800" cy="404446"/>
          </a:xfrm>
        </p:spPr>
        <p:txBody>
          <a:bodyPr rtlCol="0">
            <a:normAutofit/>
          </a:bodyPr>
          <a:lstStyle/>
          <a:p>
            <a:pPr marL="0" marR="0" lvl="0" indent="0" algn="l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  <a:defRPr kumimoji="1" sz="1662" b="1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defRPr>
            </a:pPr>
            <a:r>
              <a:rPr kumimoji="1" lang="ja-JP" altLang="en-US" sz="1800" b="1" i="0" u="none" strike="noStrike" kern="1200" cap="none" spc="0" normalizeH="0" baseline="0" noProof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rPr>
              <a:t>情報基盤システムの変更点</a:t>
            </a:r>
            <a:endParaRPr lang="ja-JP" altLang="en-US" dirty="0"/>
          </a:p>
        </p:txBody>
      </p:sp>
      <p:sp>
        <p:nvSpPr>
          <p:cNvPr id="14340" name="スライド番号プレースホルダー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1pPr>
            <a:lvl2pPr marL="685817" indent="-263776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2pPr>
            <a:lvl3pPr marL="1055103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3pPr>
            <a:lvl4pPr marL="1477145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4pPr>
            <a:lvl5pPr marL="1899186" indent="-211021"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kumimoji="1" sz="2215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50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4A0B578-23EC-4BA3-A6B6-E3759876F59C}" type="slidenum">
              <a:rPr kumimoji="1" lang="ja-JP" altLang="en-US" sz="738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itchFamily="50" charset="-128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6</a:t>
            </a:fld>
            <a:endParaRPr kumimoji="1" lang="ja-JP" altLang="en-US" sz="738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4341" name="コンテンツ プレースホルダー 1"/>
          <p:cNvSpPr>
            <a:spLocks noGrp="1"/>
          </p:cNvSpPr>
          <p:nvPr>
            <p:ph idx="1"/>
          </p:nvPr>
        </p:nvSpPr>
        <p:spPr bwMode="auto">
          <a:xfrm>
            <a:off x="314968" y="1124744"/>
            <a:ext cx="7993673" cy="33264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SzTx/>
              <a:buNone/>
              <a:defRPr kumimoji="1" sz="24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404040"/>
                </a:solidFill>
                <a:uLnTx/>
                <a:uFillTx/>
                <a:latin typeface="メイリオ"/>
                <a:ea typeface="メイリオ"/>
                <a:cs typeface="メイリオ"/>
                <a:sym typeface="Wingdings"/>
              </a:defRPr>
            </a:pPr>
            <a:r>
              <a:rPr lang="ja-JP" altLang="en-US" sz="1800" b="1" kern="12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7FA32B"/>
                </a:solidFill>
                <a:latin typeface="メイリオ" pitchFamily="50" charset="-128"/>
                <a:ea typeface="メイリオ" pitchFamily="50" charset="-128"/>
              </a:rPr>
              <a:t>注意事項</a:t>
            </a:r>
            <a:endParaRPr kumimoji="1" lang="ja-JP" altLang="en-US" sz="1800" b="1" i="0" u="none" strike="noStrike" kern="1200" cap="none" spc="0" normalizeH="0" baseline="0" noProof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7FA32B"/>
              </a:solidFill>
              <a:uLnTx/>
              <a:uFillTx/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5DEF65A-6DA8-4D7E-A4A6-7912B35D05EF}"/>
              </a:ext>
            </a:extLst>
          </p:cNvPr>
          <p:cNvSpPr txBox="1"/>
          <p:nvPr/>
        </p:nvSpPr>
        <p:spPr>
          <a:xfrm>
            <a:off x="575163" y="1639828"/>
            <a:ext cx="7993673" cy="4216539"/>
          </a:xfrm>
          <a:prstGeom prst="rect">
            <a:avLst/>
          </a:prstGeom>
          <a:noFill/>
          <a:ln>
            <a:noFill/>
          </a:ln>
        </p:spPr>
        <p:txBody>
          <a:bodyPr wrap="square" lIns="0" rIns="0" anchor="ctr">
            <a:spAutoFit/>
          </a:bodyPr>
          <a:lstStyle>
            <a:defPPr>
              <a:defRPr lang="ja-JP"/>
            </a:defPPr>
          </a:lstStyle>
          <a:p>
            <a:pPr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2800" b="1" dirty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＜動画配信・コンテンツ作成時の注意点＞</a:t>
            </a:r>
            <a:endParaRPr lang="en-US" altLang="ja-JP" sz="2800" b="1" dirty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b="1" dirty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動画配信やコンテンツでの</a:t>
            </a:r>
            <a:r>
              <a:rPr lang="ja-JP" altLang="en-US" sz="28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著作権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にご注意ください。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ZOOM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Microsoft365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Google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Meet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等の</a:t>
            </a:r>
            <a:endParaRPr lang="en-US" altLang="ja-JP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遠隔授業されている内容を録画しての配信は</a:t>
            </a:r>
            <a:r>
              <a:rPr lang="en-US" altLang="ja-JP" sz="16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NG</a:t>
            </a:r>
            <a:r>
              <a:rPr lang="ja-JP" altLang="en-US" sz="16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です。</a:t>
            </a:r>
            <a:endParaRPr lang="en-US" altLang="ja-JP" sz="16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サーバが増強されてはおりますが、名古屋女子大学様では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1000</a:t>
            </a: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講座を超える講義が日々が行われており先生方の遠隔授業を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録画してアップしてしまうとすぐにストレージの容量をオーバーしてしまいます。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動画アップロード（モーション機能）は </a:t>
            </a:r>
            <a:r>
              <a:rPr lang="en-US" altLang="ja-JP" sz="16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sz="16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コンテンツ１</a:t>
            </a:r>
            <a:r>
              <a:rPr lang="en-US" altLang="ja-JP" sz="16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GB</a:t>
            </a:r>
            <a:r>
              <a:rPr lang="ja-JP" altLang="en-US" sz="16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以内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でお願い致します。</a:t>
            </a:r>
            <a:endParaRPr lang="en-US" altLang="ja-JP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endParaRPr lang="en-US" altLang="ja-JP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・学術情報センター様からの「</a:t>
            </a:r>
            <a:r>
              <a:rPr lang="en-US" altLang="ja-JP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LMS</a:t>
            </a:r>
            <a:r>
              <a:rPr lang="ja-JP" altLang="en-US" sz="16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利用の注意事項」をご覧ください。</a:t>
            </a:r>
            <a:endParaRPr lang="en-US" altLang="ja-JP" sz="1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algn="l" defTabSz="914400">
              <a:buNone/>
              <a:defRPr kumimoji="1" sz="1800" b="0" i="0" normalizeH="0" noProof="0">
                <a:uLnTx/>
                <a:uFillTx/>
                <a:latin typeface="+mn-lt"/>
                <a:ea typeface="+mn-ea"/>
                <a:cs typeface="+mn-cs"/>
              </a:defRPr>
            </a:pPr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endParaRPr lang="en-US" altLang="ja-JP" sz="1600" b="1" dirty="0">
              <a:solidFill>
                <a:schemeClr val="tx1">
                  <a:lumMod val="75000"/>
                  <a:lumOff val="2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474589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8762"/>
  <p:tag name="AS_OS" val="Microsoft Windows NT 6.2.9200.0"/>
  <p:tag name="AS_RELEASE_DATE" val="2017.11.20"/>
  <p:tag name="AS_TITLE" val="Aspose.Slides for .NET 3.5 Client Profile"/>
  <p:tag name="AS_VERSION" val="17.11"/>
</p:tagLst>
</file>

<file path=ppt/theme/theme1.xml><?xml version="1.0" encoding="utf-8"?>
<a:theme xmlns:a="http://schemas.openxmlformats.org/drawingml/2006/main" name="chieru">
  <a:themeElements>
    <a:clrScheme name="CHIeru_$B%F%s%W%l!__(B_$B%H_(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HIeru_$B%F%s%W%l!__(B_$B%H_(B">
      <a:majorFont>
        <a:latin typeface="ＭＳ Ｐゴシック"/>
        <a:ea typeface="ＭＳ Ｐゴシック"/>
        <a:cs typeface="Arial" pitchFamily="34" charset="0"/>
      </a:majorFont>
      <a:minorFont>
        <a:latin typeface="Arial" pitchFamily="34" charset="0"/>
        <a:ea typeface="ＭＳ Ｐゴシック"/>
        <a:cs typeface="Arial" pitchFamily="34" charset="0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algn="ctr" rotWithShape="0">
            <a:schemeClr val="bg2"/>
          </a:outerShdw>
        </a:effectLst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CHIeru_$B%F%s%W%l!__(B_$B%H_(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eru_$B%F%s%W%l!__(B_$B%H_(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eru_$B%F%s%W%l!__(B_$B%H_(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eru_$B%F%s%W%l!__(B_$B%H_(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eru_$B%F%s%W%l!__(B_$B%H_(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Ieru_$B%F%s%W%l!__(B_$B%H_(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eru_$B%F%s%W%l!__(B_$B%H_(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eru_$B%F%s%W%l!__(B_$B%H_(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eru_$B%F%s%W%l!__(B_$B%H_(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eru_$B%F%s%W%l!__(B_$B%H_(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eru_$B%F%s%W%l!__(B_$B%H_(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Ieru_$B%F%s%W%l!__(B_$B%H_(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 pitchFamily="34" charset="0"/>
        <a:cs typeface="Arial" pitchFamily="34" charset="0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2255</TotalTime>
  <Words>467</Words>
  <Application>Microsoft Office PowerPoint</Application>
  <PresentationFormat>画面に合わせる (4:3)</PresentationFormat>
  <Paragraphs>73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メイリオ</vt:lpstr>
      <vt:lpstr>Arial</vt:lpstr>
      <vt:lpstr>Calibri</vt:lpstr>
      <vt:lpstr>Wingdings</vt:lpstr>
      <vt:lpstr>chieru</vt:lpstr>
      <vt:lpstr>PowerPoint プレゼンテーション</vt:lpstr>
      <vt:lpstr>  第二部　13:00～14:30  　１．基礎編　Calabo Bridge編 　　（コース登録方法、学生の割り当て方法、等)  　２．質疑応答  　　　　　　　　 　　　　　　　</vt:lpstr>
      <vt:lpstr>１．情報基盤システムの変更点について</vt:lpstr>
      <vt:lpstr>情報基盤システムの変更点　マシンスペック</vt:lpstr>
      <vt:lpstr>情報基盤システムの変更点</vt:lpstr>
      <vt:lpstr>情報基盤システムの変更点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Kanekawa Tomohide</dc:creator>
  <cp:lastModifiedBy>工藤與大</cp:lastModifiedBy>
  <cp:revision>347</cp:revision>
  <cp:lastPrinted>2018-03-22T11:42:29Z</cp:lastPrinted>
  <dcterms:created xsi:type="dcterms:W3CDTF">2018-03-22T02:42:29Z</dcterms:created>
  <dcterms:modified xsi:type="dcterms:W3CDTF">2020-08-28T08:57:51Z</dcterms:modified>
</cp:coreProperties>
</file>